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61" r:id="rId7"/>
    <p:sldId id="262" r:id="rId8"/>
    <p:sldId id="273" r:id="rId9"/>
    <p:sldId id="266" r:id="rId10"/>
    <p:sldId id="274" r:id="rId11"/>
    <p:sldId id="275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897419AF-4A71-48BB-9CDA-F88E2602E74F}">
          <p14:sldIdLst>
            <p14:sldId id="256"/>
            <p14:sldId id="257"/>
            <p14:sldId id="258"/>
            <p14:sldId id="269"/>
            <p14:sldId id="260"/>
            <p14:sldId id="261"/>
            <p14:sldId id="262"/>
            <p14:sldId id="273"/>
            <p14:sldId id="266"/>
            <p14:sldId id="274"/>
            <p14:sldId id="275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51B999-54FA-4F93-8FFC-69F8EEE8830D}" v="3" dt="2021-06-21T18:43:39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ra tempelman" userId="2c968d082fbb62ce" providerId="LiveId" clId="{F351B999-54FA-4F93-8FFC-69F8EEE8830D}"/>
    <pc:docChg chg="undo custSel addSld delSld modSld modSection">
      <pc:chgData name="kyra tempelman" userId="2c968d082fbb62ce" providerId="LiveId" clId="{F351B999-54FA-4F93-8FFC-69F8EEE8830D}" dt="2021-06-21T18:46:43.505" v="769" actId="2696"/>
      <pc:docMkLst>
        <pc:docMk/>
      </pc:docMkLst>
      <pc:sldChg chg="modSp mod">
        <pc:chgData name="kyra tempelman" userId="2c968d082fbb62ce" providerId="LiveId" clId="{F351B999-54FA-4F93-8FFC-69F8EEE8830D}" dt="2021-06-21T14:25:48.646" v="66" actId="20577"/>
        <pc:sldMkLst>
          <pc:docMk/>
          <pc:sldMk cId="2878185387" sldId="257"/>
        </pc:sldMkLst>
        <pc:spChg chg="mod">
          <ac:chgData name="kyra tempelman" userId="2c968d082fbb62ce" providerId="LiveId" clId="{F351B999-54FA-4F93-8FFC-69F8EEE8830D}" dt="2021-06-21T14:25:48.646" v="66" actId="20577"/>
          <ac:spMkLst>
            <pc:docMk/>
            <pc:sldMk cId="2878185387" sldId="257"/>
            <ac:spMk id="3" creationId="{1F98770E-C4C5-46FF-B296-3401775F72C5}"/>
          </ac:spMkLst>
        </pc:spChg>
      </pc:sldChg>
      <pc:sldChg chg="modSp mod">
        <pc:chgData name="kyra tempelman" userId="2c968d082fbb62ce" providerId="LiveId" clId="{F351B999-54FA-4F93-8FFC-69F8EEE8830D}" dt="2021-06-21T14:25:13.013" v="1" actId="20577"/>
        <pc:sldMkLst>
          <pc:docMk/>
          <pc:sldMk cId="3377082915" sldId="266"/>
        </pc:sldMkLst>
        <pc:spChg chg="mod">
          <ac:chgData name="kyra tempelman" userId="2c968d082fbb62ce" providerId="LiveId" clId="{F351B999-54FA-4F93-8FFC-69F8EEE8830D}" dt="2021-06-21T14:25:13.013" v="1" actId="20577"/>
          <ac:spMkLst>
            <pc:docMk/>
            <pc:sldMk cId="3377082915" sldId="266"/>
            <ac:spMk id="2" creationId="{C11F4965-E3BF-4675-9255-69E5D38B12C9}"/>
          </ac:spMkLst>
        </pc:spChg>
      </pc:sldChg>
      <pc:sldChg chg="addSp delSp modSp new mod setBg setClrOvrMap">
        <pc:chgData name="kyra tempelman" userId="2c968d082fbb62ce" providerId="LiveId" clId="{F351B999-54FA-4F93-8FFC-69F8EEE8830D}" dt="2021-06-21T18:42:37.255" v="505" actId="26606"/>
        <pc:sldMkLst>
          <pc:docMk/>
          <pc:sldMk cId="3063630108" sldId="274"/>
        </pc:sldMkLst>
        <pc:spChg chg="mod">
          <ac:chgData name="kyra tempelman" userId="2c968d082fbb62ce" providerId="LiveId" clId="{F351B999-54FA-4F93-8FFC-69F8EEE8830D}" dt="2021-06-21T18:42:37.255" v="505" actId="26606"/>
          <ac:spMkLst>
            <pc:docMk/>
            <pc:sldMk cId="3063630108" sldId="274"/>
            <ac:spMk id="2" creationId="{4235AC5D-98B8-4750-97D5-1A7037B0ABA9}"/>
          </ac:spMkLst>
        </pc:spChg>
        <pc:spChg chg="mod ord">
          <ac:chgData name="kyra tempelman" userId="2c968d082fbb62ce" providerId="LiveId" clId="{F351B999-54FA-4F93-8FFC-69F8EEE8830D}" dt="2021-06-21T18:42:37.255" v="505" actId="26606"/>
          <ac:spMkLst>
            <pc:docMk/>
            <pc:sldMk cId="3063630108" sldId="274"/>
            <ac:spMk id="3" creationId="{ED7F8FFE-5AD5-4446-A449-CED8A5E4CA90}"/>
          </ac:spMkLst>
        </pc:spChg>
        <pc:spChg chg="add del">
          <ac:chgData name="kyra tempelman" userId="2c968d082fbb62ce" providerId="LiveId" clId="{F351B999-54FA-4F93-8FFC-69F8EEE8830D}" dt="2021-06-21T18:42:37.255" v="505" actId="26606"/>
          <ac:spMkLst>
            <pc:docMk/>
            <pc:sldMk cId="3063630108" sldId="274"/>
            <ac:spMk id="9" creationId="{763516C8-F227-4B77-9AA7-61B9A0B78253}"/>
          </ac:spMkLst>
        </pc:spChg>
        <pc:spChg chg="add del">
          <ac:chgData name="kyra tempelman" userId="2c968d082fbb62ce" providerId="LiveId" clId="{F351B999-54FA-4F93-8FFC-69F8EEE8830D}" dt="2021-06-21T18:42:37.255" v="505" actId="26606"/>
          <ac:spMkLst>
            <pc:docMk/>
            <pc:sldMk cId="3063630108" sldId="274"/>
            <ac:spMk id="11" creationId="{D91B420C-C4C8-44DF-96B2-FBD1014646FE}"/>
          </ac:spMkLst>
        </pc:spChg>
        <pc:spChg chg="add">
          <ac:chgData name="kyra tempelman" userId="2c968d082fbb62ce" providerId="LiveId" clId="{F351B999-54FA-4F93-8FFC-69F8EEE8830D}" dt="2021-06-21T18:42:37.255" v="505" actId="26606"/>
          <ac:spMkLst>
            <pc:docMk/>
            <pc:sldMk cId="3063630108" sldId="274"/>
            <ac:spMk id="13" creationId="{B2EC7880-C5D9-40A8-A6B0-3198AD07AD1B}"/>
          </ac:spMkLst>
        </pc:spChg>
        <pc:spChg chg="add del">
          <ac:chgData name="kyra tempelman" userId="2c968d082fbb62ce" providerId="LiveId" clId="{F351B999-54FA-4F93-8FFC-69F8EEE8830D}" dt="2021-06-21T18:42:34.732" v="500" actId="26606"/>
          <ac:spMkLst>
            <pc:docMk/>
            <pc:sldMk cId="3063630108" sldId="274"/>
            <ac:spMk id="16" creationId="{37B5A23F-7276-435D-91DA-09104D77774D}"/>
          </ac:spMkLst>
        </pc:spChg>
        <pc:spChg chg="add del">
          <ac:chgData name="kyra tempelman" userId="2c968d082fbb62ce" providerId="LiveId" clId="{F351B999-54FA-4F93-8FFC-69F8EEE8830D}" dt="2021-06-21T18:42:34.732" v="500" actId="26606"/>
          <ac:spMkLst>
            <pc:docMk/>
            <pc:sldMk cId="3063630108" sldId="274"/>
            <ac:spMk id="18" creationId="{2F3ECD7F-BF61-4CB1-AA15-464BB771E778}"/>
          </ac:spMkLst>
        </pc:spChg>
        <pc:spChg chg="add del">
          <ac:chgData name="kyra tempelman" userId="2c968d082fbb62ce" providerId="LiveId" clId="{F351B999-54FA-4F93-8FFC-69F8EEE8830D}" dt="2021-06-21T18:42:34.732" v="500" actId="26606"/>
          <ac:spMkLst>
            <pc:docMk/>
            <pc:sldMk cId="3063630108" sldId="274"/>
            <ac:spMk id="20" creationId="{966F1B29-3A08-4DB7-9F92-4C09B3BCFF14}"/>
          </ac:spMkLst>
        </pc:spChg>
        <pc:spChg chg="add del">
          <ac:chgData name="kyra tempelman" userId="2c968d082fbb62ce" providerId="LiveId" clId="{F351B999-54FA-4F93-8FFC-69F8EEE8830D}" dt="2021-06-21T18:42:34.732" v="500" actId="26606"/>
          <ac:spMkLst>
            <pc:docMk/>
            <pc:sldMk cId="3063630108" sldId="274"/>
            <ac:spMk id="22" creationId="{44A5AAD1-9616-4E1C-B3AC-E5497A6A3C2A}"/>
          </ac:spMkLst>
        </pc:spChg>
        <pc:spChg chg="add del">
          <ac:chgData name="kyra tempelman" userId="2c968d082fbb62ce" providerId="LiveId" clId="{F351B999-54FA-4F93-8FFC-69F8EEE8830D}" dt="2021-06-21T18:42:35.568" v="502" actId="26606"/>
          <ac:spMkLst>
            <pc:docMk/>
            <pc:sldMk cId="3063630108" sldId="274"/>
            <ac:spMk id="24" creationId="{1EDD21E1-BAF0-4314-AB31-82ECB8AC9EA9}"/>
          </ac:spMkLst>
        </pc:spChg>
        <pc:spChg chg="add del">
          <ac:chgData name="kyra tempelman" userId="2c968d082fbb62ce" providerId="LiveId" clId="{F351B999-54FA-4F93-8FFC-69F8EEE8830D}" dt="2021-06-21T18:42:35.568" v="502" actId="26606"/>
          <ac:spMkLst>
            <pc:docMk/>
            <pc:sldMk cId="3063630108" sldId="274"/>
            <ac:spMk id="25" creationId="{FDC8619C-F25D-468E-95FA-2A2151D7DDD2}"/>
          </ac:spMkLst>
        </pc:spChg>
        <pc:spChg chg="add del">
          <ac:chgData name="kyra tempelman" userId="2c968d082fbb62ce" providerId="LiveId" clId="{F351B999-54FA-4F93-8FFC-69F8EEE8830D}" dt="2021-06-21T18:42:35.568" v="502" actId="26606"/>
          <ac:spMkLst>
            <pc:docMk/>
            <pc:sldMk cId="3063630108" sldId="274"/>
            <ac:spMk id="26" creationId="{7D9439D6-DEAD-4CEB-A61B-BE3D64D1B598}"/>
          </ac:spMkLst>
        </pc:spChg>
        <pc:picChg chg="add mod ord">
          <ac:chgData name="kyra tempelman" userId="2c968d082fbb62ce" providerId="LiveId" clId="{F351B999-54FA-4F93-8FFC-69F8EEE8830D}" dt="2021-06-21T18:42:37.255" v="505" actId="26606"/>
          <ac:picMkLst>
            <pc:docMk/>
            <pc:sldMk cId="3063630108" sldId="274"/>
            <ac:picMk id="4" creationId="{7B8872DB-4789-4A82-913A-8EDA09D84D24}"/>
          </ac:picMkLst>
        </pc:picChg>
      </pc:sldChg>
      <pc:sldChg chg="addSp delSp modSp new mod setBg setClrOvrMap">
        <pc:chgData name="kyra tempelman" userId="2c968d082fbb62ce" providerId="LiveId" clId="{F351B999-54FA-4F93-8FFC-69F8EEE8830D}" dt="2021-06-21T18:46:38.635" v="768" actId="20577"/>
        <pc:sldMkLst>
          <pc:docMk/>
          <pc:sldMk cId="3030984027" sldId="275"/>
        </pc:sldMkLst>
        <pc:spChg chg="mod ord">
          <ac:chgData name="kyra tempelman" userId="2c968d082fbb62ce" providerId="LiveId" clId="{F351B999-54FA-4F93-8FFC-69F8EEE8830D}" dt="2021-06-21T18:43:43.172" v="509" actId="26606"/>
          <ac:spMkLst>
            <pc:docMk/>
            <pc:sldMk cId="3030984027" sldId="275"/>
            <ac:spMk id="2" creationId="{39D08AAC-BB2F-4412-9747-CEE286314ADB}"/>
          </ac:spMkLst>
        </pc:spChg>
        <pc:spChg chg="del">
          <ac:chgData name="kyra tempelman" userId="2c968d082fbb62ce" providerId="LiveId" clId="{F351B999-54FA-4F93-8FFC-69F8EEE8830D}" dt="2021-06-21T18:43:39.616" v="506"/>
          <ac:spMkLst>
            <pc:docMk/>
            <pc:sldMk cId="3030984027" sldId="275"/>
            <ac:spMk id="3" creationId="{4039302A-E89A-464B-A33B-2073C445B04B}"/>
          </ac:spMkLst>
        </pc:spChg>
        <pc:spChg chg="add del">
          <ac:chgData name="kyra tempelman" userId="2c968d082fbb62ce" providerId="LiveId" clId="{F351B999-54FA-4F93-8FFC-69F8EEE8830D}" dt="2021-06-21T18:43:43.107" v="508" actId="26606"/>
          <ac:spMkLst>
            <pc:docMk/>
            <pc:sldMk cId="3030984027" sldId="275"/>
            <ac:spMk id="8" creationId="{3EAEE247-E015-43F6-8CC8-7197C1BE4ABF}"/>
          </ac:spMkLst>
        </pc:spChg>
        <pc:spChg chg="add del">
          <ac:chgData name="kyra tempelman" userId="2c968d082fbb62ce" providerId="LiveId" clId="{F351B999-54FA-4F93-8FFC-69F8EEE8830D}" dt="2021-06-21T18:43:43.107" v="508" actId="26606"/>
          <ac:spMkLst>
            <pc:docMk/>
            <pc:sldMk cId="3030984027" sldId="275"/>
            <ac:spMk id="11" creationId="{B2EC7880-C5D9-40A8-A6B0-3198AD07AD1B}"/>
          </ac:spMkLst>
        </pc:spChg>
        <pc:spChg chg="add">
          <ac:chgData name="kyra tempelman" userId="2c968d082fbb62ce" providerId="LiveId" clId="{F351B999-54FA-4F93-8FFC-69F8EEE8830D}" dt="2021-06-21T18:43:43.172" v="509" actId="26606"/>
          <ac:spMkLst>
            <pc:docMk/>
            <pc:sldMk cId="3030984027" sldId="275"/>
            <ac:spMk id="13" creationId="{35879851-1A1D-4246-AAA1-C484E858337D}"/>
          </ac:spMkLst>
        </pc:spChg>
        <pc:spChg chg="add mod">
          <ac:chgData name="kyra tempelman" userId="2c968d082fbb62ce" providerId="LiveId" clId="{F351B999-54FA-4F93-8FFC-69F8EEE8830D}" dt="2021-06-21T18:46:38.635" v="768" actId="20577"/>
          <ac:spMkLst>
            <pc:docMk/>
            <pc:sldMk cId="3030984027" sldId="275"/>
            <ac:spMk id="14" creationId="{7B6A380C-6E07-4C5A-BF1F-368D178A409A}"/>
          </ac:spMkLst>
        </pc:spChg>
        <pc:picChg chg="add mod">
          <ac:chgData name="kyra tempelman" userId="2c968d082fbb62ce" providerId="LiveId" clId="{F351B999-54FA-4F93-8FFC-69F8EEE8830D}" dt="2021-06-21T18:43:43.172" v="509" actId="26606"/>
          <ac:picMkLst>
            <pc:docMk/>
            <pc:sldMk cId="3030984027" sldId="275"/>
            <ac:picMk id="4" creationId="{DCEEBB30-71AF-4765-BAFB-4A2C05B03DD1}"/>
          </ac:picMkLst>
        </pc:picChg>
      </pc:sldChg>
      <pc:sldChg chg="modSp new del mod">
        <pc:chgData name="kyra tempelman" userId="2c968d082fbb62ce" providerId="LiveId" clId="{F351B999-54FA-4F93-8FFC-69F8EEE8830D}" dt="2021-06-21T18:46:43.505" v="769" actId="2696"/>
        <pc:sldMkLst>
          <pc:docMk/>
          <pc:sldMk cId="3501175477" sldId="276"/>
        </pc:sldMkLst>
        <pc:spChg chg="mod">
          <ac:chgData name="kyra tempelman" userId="2c968d082fbb62ce" providerId="LiveId" clId="{F351B999-54FA-4F93-8FFC-69F8EEE8830D}" dt="2021-06-21T18:26:02.675" v="175" actId="20577"/>
          <ac:spMkLst>
            <pc:docMk/>
            <pc:sldMk cId="3501175477" sldId="276"/>
            <ac:spMk id="2" creationId="{F9FDFDDE-6BDF-4A2A-8784-CCF170FFEEB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56ADB-6512-464C-A5D0-AE39706043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Veel voorkomende ziektes -&gt; Kinderziektes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16F785-A09B-45D5-96C9-6B510FE3AA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3724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35AC5D-98B8-4750-97D5-1A7037B0A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nl-NL"/>
              <a:t>Hersenvlies ontsteking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7F8FFE-5AD5-4446-A449-CED8A5E4C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500" dirty="0"/>
              <a:t>Ook wel meningitis 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Is een ontsteking van de vliezen rondom de hersenen en het ruggenmerg.</a:t>
            </a:r>
          </a:p>
          <a:p>
            <a:pPr>
              <a:lnSpc>
                <a:spcPct val="90000"/>
              </a:lnSpc>
            </a:pPr>
            <a:r>
              <a:rPr lang="nl-NL" sz="1500" dirty="0"/>
              <a:t> Je wordt snel steeds zieker en zieker.</a:t>
            </a:r>
          </a:p>
          <a:p>
            <a:pPr>
              <a:lnSpc>
                <a:spcPct val="90000"/>
              </a:lnSpc>
            </a:pPr>
            <a:endParaRPr lang="nl-NL" sz="1500" dirty="0"/>
          </a:p>
          <a:p>
            <a:pPr>
              <a:lnSpc>
                <a:spcPct val="90000"/>
              </a:lnSpc>
            </a:pPr>
            <a:r>
              <a:rPr lang="nl-NL" sz="1500" dirty="0"/>
              <a:t>Behandeling</a:t>
            </a:r>
            <a:br>
              <a:rPr lang="nl-NL" sz="1500" dirty="0"/>
            </a:br>
            <a:r>
              <a:rPr lang="nl-NL" sz="1500" dirty="0"/>
              <a:t>Bij een virus gaat het vaak vanzelf over binnen 1 a 2 weken.</a:t>
            </a:r>
            <a:br>
              <a:rPr lang="nl-NL" sz="1500" dirty="0"/>
            </a:br>
            <a:r>
              <a:rPr lang="nl-NL" sz="1500" dirty="0"/>
              <a:t>Komt het door een bacterie dan moet je zo snel mogelijk antibiotica krijgen</a:t>
            </a:r>
          </a:p>
          <a:p>
            <a:pPr>
              <a:lnSpc>
                <a:spcPct val="90000"/>
              </a:lnSpc>
            </a:pPr>
            <a:endParaRPr lang="nl-NL" sz="1500" dirty="0"/>
          </a:p>
          <a:p>
            <a:pPr>
              <a:lnSpc>
                <a:spcPct val="90000"/>
              </a:lnSpc>
            </a:pPr>
            <a:endParaRPr lang="nl-NL" sz="1500" dirty="0"/>
          </a:p>
          <a:p>
            <a:pPr>
              <a:lnSpc>
                <a:spcPct val="90000"/>
              </a:lnSpc>
            </a:pPr>
            <a:endParaRPr lang="nl-NL" sz="15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B8872DB-4789-4A82-913A-8EDA09D84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93" r="1" b="75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30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35879851-1A1D-4246-AAA1-C484E858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CEEBB30-71AF-4765-BAFB-4A2C05B03D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5444" r="13445" b="1"/>
          <a:stretch/>
        </p:blipFill>
        <p:spPr>
          <a:xfrm>
            <a:off x="-8825" y="-561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D08AAC-BB2F-4412-9747-CEE286314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Oorontsteking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7B6A380C-6E07-4C5A-BF1F-368D178A4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pPr>
              <a:buClr>
                <a:srgbClr val="BE7462"/>
              </a:buClr>
            </a:pP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kinderen</a:t>
            </a:r>
            <a:r>
              <a:rPr lang="en-US" dirty="0"/>
              <a:t> van 0-5 </a:t>
            </a:r>
            <a:r>
              <a:rPr lang="en-US" dirty="0" err="1"/>
              <a:t>jaar</a:t>
            </a:r>
            <a:r>
              <a:rPr lang="en-US" dirty="0"/>
              <a:t> die </a:t>
            </a:r>
            <a:r>
              <a:rPr lang="en-US" dirty="0" err="1"/>
              <a:t>pijn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oren</a:t>
            </a:r>
            <a:r>
              <a:rPr lang="en-US" dirty="0"/>
              <a:t>,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middenoorontsteking</a:t>
            </a:r>
            <a:r>
              <a:rPr lang="en-US" dirty="0"/>
              <a:t>.</a:t>
            </a:r>
          </a:p>
          <a:p>
            <a:pPr>
              <a:buClr>
                <a:srgbClr val="BE7462"/>
              </a:buClr>
            </a:pP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kinderen</a:t>
            </a:r>
            <a:r>
              <a:rPr lang="en-US" dirty="0"/>
              <a:t> </a:t>
            </a:r>
            <a:r>
              <a:rPr lang="en-US" dirty="0" err="1"/>
              <a:t>gaat</a:t>
            </a:r>
            <a:r>
              <a:rPr lang="en-US" dirty="0"/>
              <a:t> het </a:t>
            </a:r>
            <a:r>
              <a:rPr lang="en-US" dirty="0" err="1"/>
              <a:t>vanzelf</a:t>
            </a:r>
            <a:r>
              <a:rPr lang="en-US" dirty="0"/>
              <a:t> over.</a:t>
            </a:r>
          </a:p>
          <a:p>
            <a:pPr>
              <a:buClr>
                <a:srgbClr val="BE7462"/>
              </a:buClr>
            </a:pPr>
            <a:r>
              <a:rPr lang="en-US" dirty="0"/>
              <a:t>Zo </a:t>
            </a:r>
            <a:r>
              <a:rPr lang="en-US" dirty="0" err="1"/>
              <a:t>niet</a:t>
            </a:r>
            <a:r>
              <a:rPr lang="en-US" dirty="0"/>
              <a:t> dan </a:t>
            </a:r>
            <a:r>
              <a:rPr lang="en-US" dirty="0" err="1"/>
              <a:t>helpt</a:t>
            </a:r>
            <a:r>
              <a:rPr lang="en-US" dirty="0"/>
              <a:t> </a:t>
            </a:r>
            <a:r>
              <a:rPr lang="en-US" dirty="0" err="1"/>
              <a:t>antibiotica</a:t>
            </a:r>
            <a:endParaRPr lang="en-US" dirty="0"/>
          </a:p>
          <a:p>
            <a:pPr>
              <a:buClr>
                <a:srgbClr val="BE7462"/>
              </a:buClr>
            </a:pPr>
            <a:endParaRPr lang="en-US" dirty="0"/>
          </a:p>
          <a:p>
            <a:pPr>
              <a:buClr>
                <a:srgbClr val="BE7462"/>
              </a:buClr>
            </a:pPr>
            <a:r>
              <a:rPr lang="en-US" dirty="0"/>
              <a:t>Als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helpt</a:t>
            </a:r>
            <a:r>
              <a:rPr lang="en-US" dirty="0"/>
              <a:t> dan </a:t>
            </a:r>
            <a:r>
              <a:rPr lang="en-US" dirty="0" err="1"/>
              <a:t>kan</a:t>
            </a:r>
            <a:r>
              <a:rPr lang="en-US" dirty="0"/>
              <a:t> er </a:t>
            </a:r>
            <a:r>
              <a:rPr lang="en-US" dirty="0" err="1"/>
              <a:t>gekozen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het </a:t>
            </a:r>
            <a:r>
              <a:rPr lang="en-US" dirty="0" err="1"/>
              <a:t>plaatsen</a:t>
            </a:r>
            <a:r>
              <a:rPr lang="en-US" dirty="0"/>
              <a:t> van </a:t>
            </a:r>
            <a:r>
              <a:rPr lang="en-US" dirty="0" err="1"/>
              <a:t>buisjes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984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999AA9-9F97-4900-8847-F14155AC5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Evaluatie 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D4AC79-36ED-4623-A221-0437F46EF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leeftijd heeft een volwassene?</a:t>
            </a:r>
          </a:p>
          <a:p>
            <a:r>
              <a:rPr lang="nl-NL" dirty="0"/>
              <a:t>Welke leeftijd heeft een peuter?</a:t>
            </a:r>
          </a:p>
          <a:p>
            <a:r>
              <a:rPr lang="nl-NL" dirty="0"/>
              <a:t>Welke leeftijd heeft een puber?</a:t>
            </a:r>
          </a:p>
          <a:p>
            <a:endParaRPr lang="nl-NL" dirty="0"/>
          </a:p>
          <a:p>
            <a:r>
              <a:rPr lang="nl-NL" dirty="0"/>
              <a:t>Welke kinderziekte kan </a:t>
            </a:r>
            <a:r>
              <a:rPr lang="nl-NL"/>
              <a:t>je benoemen?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465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A5EED-5169-4AF9-87AD-52BE77F3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98770E-C4C5-46FF-B296-3401775F7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Leerdoelen</a:t>
            </a:r>
          </a:p>
          <a:p>
            <a:r>
              <a:rPr lang="nl-NL" dirty="0"/>
              <a:t>Levensfase en leeftijden</a:t>
            </a:r>
          </a:p>
          <a:p>
            <a:r>
              <a:rPr lang="nl-NL" dirty="0"/>
              <a:t>Veel voorkomend kinderziektes</a:t>
            </a:r>
          </a:p>
          <a:p>
            <a:r>
              <a:rPr lang="nl-NL" dirty="0"/>
              <a:t>Kleine opdracht</a:t>
            </a:r>
          </a:p>
          <a:p>
            <a:r>
              <a:rPr lang="nl-NL" dirty="0"/>
              <a:t>Veel voorkomende kinderziektes</a:t>
            </a:r>
          </a:p>
          <a:p>
            <a:r>
              <a:rPr lang="nl-NL" dirty="0"/>
              <a:t>Evalueren leerdoelen</a:t>
            </a:r>
          </a:p>
        </p:txBody>
      </p:sp>
    </p:spTree>
    <p:extLst>
      <p:ext uri="{BB962C8B-B14F-4D97-AF65-F5344CB8AC3E}">
        <p14:creationId xmlns:p14="http://schemas.microsoft.com/office/powerpoint/2010/main" val="287818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54DCA7-8E23-4550-A679-67C5E1C9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6DBAEC-951D-4173-8A57-C4946D82D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dirty="0"/>
              <a:t>Aan het einde van de les ken je de verschillende levensfases en de leeftijden die daarbij horen</a:t>
            </a:r>
          </a:p>
          <a:p>
            <a:pPr lvl="1"/>
            <a:r>
              <a:rPr lang="nl-NL" dirty="0"/>
              <a:t>Aan het einde van de les kan je 2 kinderziektes benoemen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814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2B07E-D220-4DEC-BC05-C32782AC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728" y="430405"/>
            <a:ext cx="8911687" cy="1280890"/>
          </a:xfrm>
        </p:spPr>
        <p:txBody>
          <a:bodyPr/>
          <a:lstStyle/>
          <a:p>
            <a:r>
              <a:rPr lang="nl-NL" dirty="0"/>
              <a:t>Leeftijdsfase en leeftijden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9D64BEF-080C-4FC9-A83D-F35F64332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2080442" cy="3777622"/>
          </a:xfrm>
        </p:spPr>
        <p:txBody>
          <a:bodyPr/>
          <a:lstStyle/>
          <a:p>
            <a:r>
              <a:rPr lang="nl-NL" dirty="0"/>
              <a:t>Baby</a:t>
            </a:r>
          </a:p>
          <a:p>
            <a:r>
              <a:rPr lang="nl-NL" dirty="0"/>
              <a:t>Dreumes</a:t>
            </a:r>
          </a:p>
          <a:p>
            <a:r>
              <a:rPr lang="nl-NL" dirty="0"/>
              <a:t>Peuter</a:t>
            </a:r>
          </a:p>
          <a:p>
            <a:r>
              <a:rPr lang="nl-NL" dirty="0"/>
              <a:t>Kleuter</a:t>
            </a:r>
          </a:p>
          <a:p>
            <a:r>
              <a:rPr lang="nl-NL" dirty="0"/>
              <a:t>Schoolkind</a:t>
            </a:r>
          </a:p>
          <a:p>
            <a:r>
              <a:rPr lang="nl-NL" dirty="0"/>
              <a:t>Puber</a:t>
            </a:r>
          </a:p>
          <a:p>
            <a:r>
              <a:rPr lang="nl-NL" dirty="0"/>
              <a:t>Adolescent</a:t>
            </a:r>
          </a:p>
          <a:p>
            <a:r>
              <a:rPr lang="nl-NL" dirty="0"/>
              <a:t>Volwassenen</a:t>
            </a:r>
          </a:p>
          <a:p>
            <a:r>
              <a:rPr lang="nl-NL" dirty="0"/>
              <a:t>oudere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F778805-4F0B-405B-A2F1-634B16B0793A}"/>
              </a:ext>
            </a:extLst>
          </p:cNvPr>
          <p:cNvSpPr txBox="1"/>
          <p:nvPr/>
        </p:nvSpPr>
        <p:spPr>
          <a:xfrm>
            <a:off x="7512098" y="1434522"/>
            <a:ext cx="356131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NL" dirty="0"/>
              <a:t>Welke leeftijd hoort bij welke fase?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NL" dirty="0"/>
              <a:t>12-16 jaar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NL" dirty="0"/>
              <a:t>2-4 jaar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NL" dirty="0"/>
              <a:t>1-2 jaar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NL" dirty="0"/>
              <a:t>16-21 jaar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NL" dirty="0"/>
              <a:t>6-12 jaar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NL" dirty="0"/>
              <a:t>0-1 jaar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NL" dirty="0"/>
              <a:t>4- 6 jaar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NL" dirty="0"/>
              <a:t>21-65 jaar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NL" dirty="0"/>
              <a:t>65 jaar en ouder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E1DB848-8454-45E3-9289-0DA0498017A5}"/>
              </a:ext>
            </a:extLst>
          </p:cNvPr>
          <p:cNvSpPr txBox="1"/>
          <p:nvPr/>
        </p:nvSpPr>
        <p:spPr>
          <a:xfrm>
            <a:off x="4919023" y="2014841"/>
            <a:ext cx="2343705" cy="3779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NL" dirty="0"/>
              <a:t>0-1 jaar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NL" dirty="0"/>
              <a:t>1-2 jaar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NL" dirty="0"/>
              <a:t>2-4 jaar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NL" dirty="0"/>
              <a:t>4-6 jaar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NL" dirty="0"/>
              <a:t>6-12 jaar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NL" dirty="0"/>
              <a:t>12-16 jaar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NL" dirty="0"/>
              <a:t>16-21 jaar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NL" dirty="0"/>
              <a:t>21-65 jaar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nl-NL" dirty="0"/>
              <a:t>65 jaar en ouder</a:t>
            </a:r>
          </a:p>
        </p:txBody>
      </p:sp>
    </p:spTree>
    <p:extLst>
      <p:ext uri="{BB962C8B-B14F-4D97-AF65-F5344CB8AC3E}">
        <p14:creationId xmlns:p14="http://schemas.microsoft.com/office/powerpoint/2010/main" val="293708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B5A23F-7276-435D-91DA-09104D77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354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3ECD7F-BF61-4CB1-AA15-464BB771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6F1B29-3A08-4DB7-9F92-4C09B3BCF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4A5AAD1-9616-4E1C-B3AC-E5497A6A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CF5407-98B4-4FC2-A642-9787AEBB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nl-NL" sz="3200">
                <a:solidFill>
                  <a:srgbClr val="FEFFFF"/>
                </a:solidFill>
              </a:rPr>
              <a:t>Veel voorkomende kinderziektes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689040-F12F-4E1D-BF25-5F9990777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EFFFF"/>
                </a:solidFill>
              </a:rPr>
              <a:t>Welke kinderziektes ken je?  </a:t>
            </a:r>
            <a:br>
              <a:rPr lang="nl-NL">
                <a:solidFill>
                  <a:srgbClr val="FEFFFF"/>
                </a:solidFill>
              </a:rPr>
            </a:br>
            <a:br>
              <a:rPr lang="nl-NL">
                <a:solidFill>
                  <a:srgbClr val="FEFFFF"/>
                </a:solidFill>
              </a:rPr>
            </a:br>
            <a:endParaRPr lang="nl-NL">
              <a:solidFill>
                <a:srgbClr val="FEFFFF"/>
              </a:solidFill>
            </a:endParaRPr>
          </a:p>
          <a:p>
            <a:endParaRPr lang="nl-NL">
              <a:solidFill>
                <a:srgbClr val="FEFFFF"/>
              </a:solidFill>
            </a:endParaRPr>
          </a:p>
          <a:p>
            <a:r>
              <a:rPr lang="nl-NL">
                <a:solidFill>
                  <a:srgbClr val="FEFFFF"/>
                </a:solidFill>
              </a:rPr>
              <a:t>Waterpokken</a:t>
            </a:r>
            <a:br>
              <a:rPr lang="nl-NL">
                <a:solidFill>
                  <a:srgbClr val="FEFFFF"/>
                </a:solidFill>
              </a:rPr>
            </a:br>
            <a:endParaRPr lang="nl-NL">
              <a:solidFill>
                <a:srgbClr val="FEFFFF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C633951-F7E5-43C3-8DA9-FFDF5F42E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057" y="2964424"/>
            <a:ext cx="3001931" cy="199764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7D37F61-1EBB-485A-B8BE-445F635A6BFB}"/>
              </a:ext>
            </a:extLst>
          </p:cNvPr>
          <p:cNvSpPr txBox="1"/>
          <p:nvPr/>
        </p:nvSpPr>
        <p:spPr>
          <a:xfrm>
            <a:off x="449465" y="2472906"/>
            <a:ext cx="762591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Waterpokken, krentenbaard, roodvonk, vijfde ziekte, zesde ziekte, rode hond, de bof</a:t>
            </a:r>
          </a:p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FF1CB38-E669-477E-BAAE-1DFAA2395281}"/>
              </a:ext>
            </a:extLst>
          </p:cNvPr>
          <p:cNvSpPr txBox="1"/>
          <p:nvPr/>
        </p:nvSpPr>
        <p:spPr>
          <a:xfrm>
            <a:off x="232285" y="3914085"/>
            <a:ext cx="80602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Bijna ieder kind krijgt de waterpokken. </a:t>
            </a:r>
          </a:p>
          <a:p>
            <a:pPr>
              <a:spcAft>
                <a:spcPts val="600"/>
              </a:spcAft>
            </a:pPr>
            <a:r>
              <a:rPr lang="nl-NL" dirty="0"/>
              <a:t>Het is erg besmettelijk.</a:t>
            </a:r>
            <a:br>
              <a:rPr lang="nl-NL" dirty="0"/>
            </a:br>
            <a:r>
              <a:rPr lang="nl-NL" dirty="0"/>
              <a:t>Van water pokken krijg je  als kind heel veel rode plekken en blaasjes. Deze plekken zijn verspreid over het hele lichaam en jeuken erg.</a:t>
            </a:r>
          </a:p>
          <a:p>
            <a:pPr>
              <a:spcAft>
                <a:spcPts val="600"/>
              </a:spcAft>
            </a:pPr>
            <a:r>
              <a:rPr lang="nl-NL" dirty="0"/>
              <a:t>Je bent besmettelijk totdat alle blaasjes een korst hebben gekregen</a:t>
            </a:r>
          </a:p>
        </p:txBody>
      </p:sp>
    </p:spTree>
    <p:extLst>
      <p:ext uri="{BB962C8B-B14F-4D97-AF65-F5344CB8AC3E}">
        <p14:creationId xmlns:p14="http://schemas.microsoft.com/office/powerpoint/2010/main" val="2450462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F0EB019-D709-4673-B856-24B85B99E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866DA9-5D88-42EA-A7A5-72245E5F8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F1EAD63-88F7-4C03-9CFF-FD14BEFB6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F7266A-8A44-4B3A-B3AA-CD0DB1F0F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nl-NL" sz="3200">
                <a:solidFill>
                  <a:srgbClr val="FEFFFF"/>
                </a:solidFill>
              </a:rPr>
              <a:t>Veelvoorkomende kinderziektes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92E4B0-AB70-4B26-A453-80B779A03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EFFFF"/>
                </a:solidFill>
              </a:rPr>
              <a:t>Krentenbaard</a:t>
            </a:r>
          </a:p>
          <a:p>
            <a:endParaRPr lang="nl-NL">
              <a:solidFill>
                <a:srgbClr val="FEFFFF"/>
              </a:solidFill>
            </a:endParaRPr>
          </a:p>
          <a:p>
            <a:endParaRPr lang="nl-NL">
              <a:solidFill>
                <a:srgbClr val="FEFFFF"/>
              </a:solidFill>
            </a:endParaRPr>
          </a:p>
          <a:p>
            <a:endParaRPr lang="nl-NL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nl-NL">
              <a:solidFill>
                <a:srgbClr val="FEFFFF"/>
              </a:solidFill>
            </a:endParaRPr>
          </a:p>
          <a:p>
            <a:r>
              <a:rPr lang="nl-NL">
                <a:solidFill>
                  <a:srgbClr val="FEFFFF"/>
                </a:solidFill>
              </a:rPr>
              <a:t>Roodvonk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CDBDF43-0714-4861-BA73-58FB976E9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499" y="2032000"/>
            <a:ext cx="2791047" cy="185731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1176DEF-646D-4A20-A720-207192C23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915" y="4093088"/>
            <a:ext cx="3001931" cy="176222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088C5AC-5E45-4D66-AC75-1CDC5EE54E07}"/>
              </a:ext>
            </a:extLst>
          </p:cNvPr>
          <p:cNvSpPr txBox="1"/>
          <p:nvPr/>
        </p:nvSpPr>
        <p:spPr>
          <a:xfrm>
            <a:off x="504199" y="2410243"/>
            <a:ext cx="81319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Je krijgt het vaak tussen je 2</a:t>
            </a:r>
            <a:r>
              <a:rPr lang="nl-NL" baseline="30000" dirty="0"/>
              <a:t>de</a:t>
            </a:r>
            <a:r>
              <a:rPr lang="nl-NL" dirty="0"/>
              <a:t> en 12</a:t>
            </a:r>
            <a:r>
              <a:rPr lang="nl-NL" baseline="30000" dirty="0"/>
              <a:t>de</a:t>
            </a:r>
            <a:r>
              <a:rPr lang="nl-NL" dirty="0"/>
              <a:t> levensjaar.</a:t>
            </a:r>
            <a:br>
              <a:rPr lang="nl-NL" dirty="0"/>
            </a:br>
            <a:r>
              <a:rPr lang="nl-NL" dirty="0"/>
              <a:t>Krentenbaard is besmettelijk.</a:t>
            </a:r>
            <a:br>
              <a:rPr lang="nl-NL" dirty="0"/>
            </a:br>
            <a:r>
              <a:rPr lang="nl-NL" dirty="0"/>
              <a:t>Bij krentenbaard krijg je last van jeukende plekken, waarbij er open plekjes kunnen ontstaan met geel achtige korsten.</a:t>
            </a:r>
            <a:br>
              <a:rPr lang="nl-NL" dirty="0"/>
            </a:br>
            <a:r>
              <a:rPr lang="nl-NL" dirty="0"/>
              <a:t>Het begint vaak rondom de mond, maar breid zich uit over het hele lichaam </a:t>
            </a:r>
            <a:br>
              <a:rPr lang="nl-NL" dirty="0"/>
            </a:b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9BD2E16-0EC8-4BC1-AE70-4DCEBBF78FD5}"/>
              </a:ext>
            </a:extLst>
          </p:cNvPr>
          <p:cNvSpPr txBox="1"/>
          <p:nvPr/>
        </p:nvSpPr>
        <p:spPr>
          <a:xfrm>
            <a:off x="392650" y="4441568"/>
            <a:ext cx="925940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Is erg besmettelijk en kan </a:t>
            </a:r>
            <a:r>
              <a:rPr lang="nl-NL" dirty="0" err="1"/>
              <a:t>ergnstige</a:t>
            </a:r>
            <a:r>
              <a:rPr lang="nl-NL" dirty="0"/>
              <a:t> gevolgen hebben zoals -&gt; Acute r</a:t>
            </a:r>
            <a:r>
              <a:rPr lang="nl-NL" dirty="0">
                <a:solidFill>
                  <a:schemeClr val="bg1"/>
                </a:solidFill>
              </a:rPr>
              <a:t>euma</a:t>
            </a:r>
            <a:r>
              <a:rPr lang="nl-NL" dirty="0"/>
              <a:t>, ontsteking aan de nieren of het hart. .</a:t>
            </a:r>
          </a:p>
          <a:p>
            <a:pPr>
              <a:spcAft>
                <a:spcPts val="600"/>
              </a:spcAft>
            </a:pPr>
            <a:r>
              <a:rPr lang="nl-NL" dirty="0"/>
              <a:t>Je krijgt het vaak tussen je 3</a:t>
            </a:r>
            <a:r>
              <a:rPr lang="nl-NL" baseline="30000" dirty="0"/>
              <a:t>de</a:t>
            </a:r>
            <a:r>
              <a:rPr lang="nl-NL" dirty="0"/>
              <a:t> en 12</a:t>
            </a:r>
            <a:r>
              <a:rPr lang="nl-NL" baseline="30000" dirty="0"/>
              <a:t>de</a:t>
            </a:r>
            <a:r>
              <a:rPr lang="nl-NL" dirty="0"/>
              <a:t> levensjaar.</a:t>
            </a:r>
          </a:p>
          <a:p>
            <a:pPr>
              <a:spcAft>
                <a:spcPts val="600"/>
              </a:spcAft>
            </a:pPr>
            <a:r>
              <a:rPr lang="nl-NL" dirty="0"/>
              <a:t>Roodvonk begint vaak met het krijgen van keelpijn, hoofdpijn, koorts en overgeven. Daarna ontstaan er vaak donkerrode spikkels op de huid. </a:t>
            </a:r>
            <a:br>
              <a:rPr lang="nl-NL" dirty="0"/>
            </a:br>
            <a:r>
              <a:rPr lang="nl-NL" dirty="0"/>
              <a:t>Ook de wangen en tong worden vuurrood.  </a:t>
            </a:r>
            <a:br>
              <a:rPr lang="nl-NL" dirty="0"/>
            </a:br>
            <a:r>
              <a:rPr lang="nl-NL" dirty="0"/>
              <a:t>De rode vlekken verdwijnen vaak naar 5 dagen weer </a:t>
            </a:r>
          </a:p>
        </p:txBody>
      </p:sp>
    </p:spTree>
    <p:extLst>
      <p:ext uri="{BB962C8B-B14F-4D97-AF65-F5344CB8AC3E}">
        <p14:creationId xmlns:p14="http://schemas.microsoft.com/office/powerpoint/2010/main" val="1033805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0EB019-D709-4673-B856-24B85B99E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866DA9-5D88-42EA-A7A5-72245E5F8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F1EAD63-88F7-4C03-9CFF-FD14BEFB6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3F7C62-9447-4B15-BB17-5061504C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nl-NL" sz="3200">
                <a:solidFill>
                  <a:srgbClr val="FEFFFF"/>
                </a:solidFill>
              </a:rPr>
              <a:t>Veelvoorkomende kinderziektes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AFFAAC-7E87-4CB3-AC29-E98D730FB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EFFFF"/>
                </a:solidFill>
              </a:rPr>
              <a:t>De vijfde ziekte</a:t>
            </a:r>
          </a:p>
          <a:p>
            <a:endParaRPr lang="nl-NL">
              <a:solidFill>
                <a:srgbClr val="FEFFFF"/>
              </a:solidFill>
            </a:endParaRPr>
          </a:p>
          <a:p>
            <a:endParaRPr lang="nl-NL">
              <a:solidFill>
                <a:srgbClr val="FEFFFF"/>
              </a:solidFill>
            </a:endParaRPr>
          </a:p>
          <a:p>
            <a:endParaRPr lang="nl-NL">
              <a:solidFill>
                <a:srgbClr val="FEFFFF"/>
              </a:solidFill>
            </a:endParaRPr>
          </a:p>
          <a:p>
            <a:endParaRPr lang="nl-NL">
              <a:solidFill>
                <a:srgbClr val="FEFFFF"/>
              </a:solidFill>
            </a:endParaRPr>
          </a:p>
          <a:p>
            <a:endParaRPr lang="nl-NL">
              <a:solidFill>
                <a:srgbClr val="FEFFFF"/>
              </a:solidFill>
            </a:endParaRPr>
          </a:p>
          <a:p>
            <a:r>
              <a:rPr lang="nl-NL">
                <a:solidFill>
                  <a:srgbClr val="FEFFFF"/>
                </a:solidFill>
              </a:rPr>
              <a:t>De zesde ziekte</a:t>
            </a:r>
          </a:p>
          <a:p>
            <a:endParaRPr lang="nl-NL">
              <a:solidFill>
                <a:srgbClr val="FEFFFF"/>
              </a:solidFill>
            </a:endParaRPr>
          </a:p>
          <a:p>
            <a:endParaRPr lang="nl-NL">
              <a:solidFill>
                <a:srgbClr val="FEFFFF"/>
              </a:solidFill>
            </a:endParaRPr>
          </a:p>
          <a:p>
            <a:endParaRPr lang="nl-NL">
              <a:solidFill>
                <a:srgbClr val="FEFFFF"/>
              </a:solidFill>
            </a:endParaRPr>
          </a:p>
          <a:p>
            <a:endParaRPr lang="nl-NL">
              <a:solidFill>
                <a:srgbClr val="FEFFFF"/>
              </a:solidFill>
            </a:endParaRPr>
          </a:p>
          <a:p>
            <a:endParaRPr lang="nl-NL">
              <a:solidFill>
                <a:srgbClr val="FEFFFF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2187DFA-E6FA-4684-9230-0B689092D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678" y="2032000"/>
            <a:ext cx="1802688" cy="185731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960BF14-8602-441A-B8B1-305BAF324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924" y="4053906"/>
            <a:ext cx="2765912" cy="184058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F87921C-ED39-4783-90CD-E302EBF42620}"/>
              </a:ext>
            </a:extLst>
          </p:cNvPr>
          <p:cNvSpPr txBox="1"/>
          <p:nvPr/>
        </p:nvSpPr>
        <p:spPr>
          <a:xfrm>
            <a:off x="170815" y="2412395"/>
            <a:ext cx="8211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Bij de vijfde ziekte krijg je last van rode vlekken over het hele lichaam.</a:t>
            </a:r>
            <a:br>
              <a:rPr lang="nl-NL" dirty="0"/>
            </a:br>
            <a:r>
              <a:rPr lang="nl-NL" dirty="0"/>
              <a:t>Deze vlekken beginnen op dag 1 vaak in het gezicht, een dag later zullen deze vlekken ook op armen en benen zitten, na 4 dagen zal het hele lichaam onder de rode plekjes zitten.</a:t>
            </a:r>
            <a:br>
              <a:rPr lang="nl-NL" dirty="0"/>
            </a:br>
            <a:r>
              <a:rPr lang="nl-NL" dirty="0"/>
              <a:t>Van deze rode plekken heb je verder geen last en naar ongeveer 1 week zullen de vlekken verdwijnen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01F48E3-14ED-465F-84EE-303DEC13253B}"/>
              </a:ext>
            </a:extLst>
          </p:cNvPr>
          <p:cNvSpPr txBox="1"/>
          <p:nvPr/>
        </p:nvSpPr>
        <p:spPr>
          <a:xfrm>
            <a:off x="297401" y="4904909"/>
            <a:ext cx="76347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Bij de zesde ziekte ontstaat er plots een hoge koorts.</a:t>
            </a:r>
            <a:br>
              <a:rPr lang="nl-NL" dirty="0"/>
            </a:br>
            <a:r>
              <a:rPr lang="nl-NL" dirty="0"/>
              <a:t>Na 3 dagen daalt deze koorts snel. Vervolgen krijg je rode vlekjes in het gezicht, nek en romp. Deze vlekken trekken naar een aantal dagen weg.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472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F0EB019-D709-4673-B856-24B85B99E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866DA9-5D88-42EA-A7A5-72245E5F8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F1EAD63-88F7-4C03-9CFF-FD14BEFB6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E0132-1D82-4C16-AE1D-3AB5D537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nl-NL" sz="3200">
                <a:solidFill>
                  <a:srgbClr val="FEFFFF"/>
                </a:solidFill>
              </a:rPr>
              <a:t>Veelvoorkomende kinderziektes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64819A-97A9-4D83-8005-ACE38E82A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EFFFF"/>
                </a:solidFill>
              </a:rPr>
              <a:t>Rode hond</a:t>
            </a:r>
          </a:p>
          <a:p>
            <a:pPr marL="0" indent="0">
              <a:buNone/>
            </a:pPr>
            <a:r>
              <a:rPr lang="nl-NL" dirty="0">
                <a:solidFill>
                  <a:srgbClr val="FEFFFF"/>
                </a:solidFill>
              </a:rPr>
              <a:t>begint vaak met koorts, vermoeidheid, verkouden en oogontsteking. </a:t>
            </a:r>
            <a:br>
              <a:rPr lang="nl-NL" dirty="0">
                <a:solidFill>
                  <a:srgbClr val="FEFFFF"/>
                </a:solidFill>
              </a:rPr>
            </a:br>
            <a:r>
              <a:rPr lang="nl-NL" dirty="0">
                <a:solidFill>
                  <a:srgbClr val="FEFFFF"/>
                </a:solidFill>
              </a:rPr>
              <a:t>Daarna ontstaat een rode huiduitslag die vaak achter de oren, in het     gezicht en in de nek zit. </a:t>
            </a:r>
            <a:br>
              <a:rPr lang="nl-NL" dirty="0">
                <a:solidFill>
                  <a:srgbClr val="FEFFFF"/>
                </a:solidFill>
              </a:rPr>
            </a:br>
            <a:endParaRPr lang="nl-NL" dirty="0">
              <a:solidFill>
                <a:srgbClr val="FEFFFF"/>
              </a:solidFill>
            </a:endParaRPr>
          </a:p>
          <a:p>
            <a:r>
              <a:rPr lang="nl-NL" dirty="0">
                <a:solidFill>
                  <a:srgbClr val="FEFFFF"/>
                </a:solidFill>
              </a:rPr>
              <a:t>De bof</a:t>
            </a:r>
          </a:p>
          <a:p>
            <a:pPr marL="0" indent="0">
              <a:buNone/>
            </a:pPr>
            <a:r>
              <a:rPr lang="nl-NL" dirty="0">
                <a:solidFill>
                  <a:srgbClr val="FEFFFF"/>
                </a:solidFill>
              </a:rPr>
              <a:t>Bij veel mensen met de bof zijn er geen verschijnselen/symptomen. Als er wel klachten zijn, dan is dit vaak een ontsteking van de wangspeekselklier. Dit zie je vaak door een zwelling van de wang,</a:t>
            </a:r>
          </a:p>
          <a:p>
            <a:pPr marL="0" indent="0">
              <a:buNone/>
            </a:pPr>
            <a:endParaRPr lang="nl-NL" dirty="0">
              <a:solidFill>
                <a:srgbClr val="FEFFFF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C18D451-EC45-4F4D-BE5A-F0BF764DD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426" y="2032000"/>
            <a:ext cx="1391193" cy="185731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61E9B5C-F8E9-4172-8073-598CB8C67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240" y="4053906"/>
            <a:ext cx="2457281" cy="184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85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C783856-8461-4835-BA44-920E6C869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E661FD-4AC2-4B06-96AD-4CFA2ECAC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0758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E64FB6B-FB12-4F74-A4F2-61A5675F1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50" b="-4"/>
          <a:stretch/>
        </p:blipFill>
        <p:spPr>
          <a:xfrm>
            <a:off x="8271648" y="3463174"/>
            <a:ext cx="3962402" cy="2254042"/>
          </a:xfrm>
          <a:prstGeom prst="rect">
            <a:avLst/>
          </a:prstGeom>
        </p:spPr>
      </p:pic>
      <p:sp>
        <p:nvSpPr>
          <p:cNvPr id="36" name="Freeform 5">
            <a:extLst>
              <a:ext uri="{FF2B5EF4-FFF2-40B4-BE49-F238E27FC236}">
                <a16:creationId xmlns:a16="http://schemas.microsoft.com/office/drawing/2014/main" id="{0777AFAE-D40D-4FF8-B7D3-D653BD138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1F4965-E3BF-4675-9255-69E5D38B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nl-NL" sz="3200" dirty="0">
                <a:solidFill>
                  <a:srgbClr val="FEFFFF"/>
                </a:solidFill>
              </a:rPr>
              <a:t>Kleine 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92B96B-54FE-4AB8-A9AD-EF6FC32E6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EFFFF"/>
                </a:solidFill>
              </a:rPr>
              <a:t>Hieronder zie je 3 plaatjes. Schrijf voor jezelf op welke ziekte er hoort bij welk plaatje</a:t>
            </a:r>
          </a:p>
          <a:p>
            <a:endParaRPr lang="nl-NL">
              <a:solidFill>
                <a:srgbClr val="FEFFFF"/>
              </a:solidFill>
            </a:endParaRPr>
          </a:p>
          <a:p>
            <a:endParaRPr lang="nl-NL">
              <a:solidFill>
                <a:srgbClr val="FEFFFF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6D0C000-7CC2-430A-9D4A-4F228E9AA0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9" r="37696" b="1"/>
          <a:stretch/>
        </p:blipFill>
        <p:spPr>
          <a:xfrm>
            <a:off x="152397" y="3425109"/>
            <a:ext cx="3962402" cy="2339346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2D03238-5937-49EC-890A-BD6EC642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232648" y="2254053"/>
            <a:ext cx="3959352" cy="2766"/>
          </a:xfrm>
          <a:prstGeom prst="line">
            <a:avLst/>
          </a:prstGeom>
          <a:ln w="50800" cap="flat">
            <a:solidFill>
              <a:schemeClr val="bg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7C3D80D5-4B88-4D8E-AC09-62FFB878F0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5999"/>
          <a:stretch/>
        </p:blipFill>
        <p:spPr>
          <a:xfrm>
            <a:off x="4201386" y="3463174"/>
            <a:ext cx="3962402" cy="2263218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1742E55-F170-46B9-AE1D-139B2C1EE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232648" y="4594782"/>
            <a:ext cx="3959352" cy="2766"/>
          </a:xfrm>
          <a:prstGeom prst="line">
            <a:avLst/>
          </a:prstGeom>
          <a:ln w="50800" cap="flat">
            <a:solidFill>
              <a:schemeClr val="bg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EEAC42F1-589A-49FA-9AB2-A7BD5B4EC1C3}"/>
              </a:ext>
            </a:extLst>
          </p:cNvPr>
          <p:cNvSpPr txBox="1"/>
          <p:nvPr/>
        </p:nvSpPr>
        <p:spPr>
          <a:xfrm>
            <a:off x="276225" y="6010916"/>
            <a:ext cx="372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Roodvonk</a:t>
            </a:r>
          </a:p>
        </p:txBody>
      </p:sp>
      <p:sp>
        <p:nvSpPr>
          <p:cNvPr id="76" name="Tekstvak 75">
            <a:extLst>
              <a:ext uri="{FF2B5EF4-FFF2-40B4-BE49-F238E27FC236}">
                <a16:creationId xmlns:a16="http://schemas.microsoft.com/office/drawing/2014/main" id="{7BCD953C-43F9-418A-A752-D427E2143385}"/>
              </a:ext>
            </a:extLst>
          </p:cNvPr>
          <p:cNvSpPr txBox="1"/>
          <p:nvPr/>
        </p:nvSpPr>
        <p:spPr>
          <a:xfrm>
            <a:off x="4524375" y="5911222"/>
            <a:ext cx="294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Krentenbaard</a:t>
            </a:r>
          </a:p>
        </p:txBody>
      </p:sp>
      <p:sp>
        <p:nvSpPr>
          <p:cNvPr id="78" name="Tekstvak 77">
            <a:extLst>
              <a:ext uri="{FF2B5EF4-FFF2-40B4-BE49-F238E27FC236}">
                <a16:creationId xmlns:a16="http://schemas.microsoft.com/office/drawing/2014/main" id="{15ECA2AD-9B76-45EB-9CB6-85FC9A39D499}"/>
              </a:ext>
            </a:extLst>
          </p:cNvPr>
          <p:cNvSpPr txBox="1"/>
          <p:nvPr/>
        </p:nvSpPr>
        <p:spPr>
          <a:xfrm>
            <a:off x="8591550" y="6010916"/>
            <a:ext cx="273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Waterpokken</a:t>
            </a:r>
          </a:p>
        </p:txBody>
      </p:sp>
    </p:spTree>
    <p:extLst>
      <p:ext uri="{BB962C8B-B14F-4D97-AF65-F5344CB8AC3E}">
        <p14:creationId xmlns:p14="http://schemas.microsoft.com/office/powerpoint/2010/main" val="3377082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6" grpId="0"/>
      <p:bldP spid="78" grpId="0"/>
    </p:bldLst>
  </p:timing>
</p:sld>
</file>

<file path=ppt/theme/theme1.xml><?xml version="1.0" encoding="utf-8"?>
<a:theme xmlns:a="http://schemas.openxmlformats.org/drawingml/2006/main" name="Sliert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1699</TotalTime>
  <Words>674</Words>
  <Application>Microsoft Office PowerPoint</Application>
  <PresentationFormat>Breedbeeld</PresentationFormat>
  <Paragraphs>101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Sliert</vt:lpstr>
      <vt:lpstr>Veel voorkomende ziektes -&gt; Kinderziektes</vt:lpstr>
      <vt:lpstr>Inhoud</vt:lpstr>
      <vt:lpstr>Leerdoelen</vt:lpstr>
      <vt:lpstr>Leeftijdsfase en leeftijden</vt:lpstr>
      <vt:lpstr>Veel voorkomende kinderziektes</vt:lpstr>
      <vt:lpstr>Veelvoorkomende kinderziektes</vt:lpstr>
      <vt:lpstr>Veelvoorkomende kinderziektes</vt:lpstr>
      <vt:lpstr>Veelvoorkomende kinderziektes</vt:lpstr>
      <vt:lpstr>Kleine opdracht</vt:lpstr>
      <vt:lpstr>Hersenvlies ontsteking</vt:lpstr>
      <vt:lpstr>Oorontsteking</vt:lpstr>
      <vt:lpstr>Evaluatie leerdoelen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Veel voorkomende ziektes deel 1</dc:title>
  <dc:creator>Kyra Tempelman (student)</dc:creator>
  <cp:lastModifiedBy>Kyra Tempelman (student)</cp:lastModifiedBy>
  <cp:revision>19</cp:revision>
  <dcterms:created xsi:type="dcterms:W3CDTF">2021-06-01T08:43:39Z</dcterms:created>
  <dcterms:modified xsi:type="dcterms:W3CDTF">2021-06-21T18:46:50Z</dcterms:modified>
</cp:coreProperties>
</file>